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3" r:id="rId3"/>
    <p:sldId id="264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DE7F-153F-4467-B240-5EB0F145ACA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2AD-76F3-4663-92B1-028CC1BD5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81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DE7F-153F-4467-B240-5EB0F145ACA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2AD-76F3-4663-92B1-028CC1BD5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00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DE7F-153F-4467-B240-5EB0F145ACA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2AD-76F3-4663-92B1-028CC1BD5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86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DE7F-153F-4467-B240-5EB0F145ACA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2AD-76F3-4663-92B1-028CC1BD5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72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DE7F-153F-4467-B240-5EB0F145ACA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2AD-76F3-4663-92B1-028CC1BD5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8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DE7F-153F-4467-B240-5EB0F145ACA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2AD-76F3-4663-92B1-028CC1BD5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73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DE7F-153F-4467-B240-5EB0F145ACA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2AD-76F3-4663-92B1-028CC1BD5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94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DE7F-153F-4467-B240-5EB0F145ACA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2AD-76F3-4663-92B1-028CC1BD5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0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DE7F-153F-4467-B240-5EB0F145ACA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2AD-76F3-4663-92B1-028CC1BD5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09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DE7F-153F-4467-B240-5EB0F145ACA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2AD-76F3-4663-92B1-028CC1BD5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88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DE7F-153F-4467-B240-5EB0F145ACA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2AD-76F3-4663-92B1-028CC1BD5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32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6DE7F-153F-4467-B240-5EB0F145ACA1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2D2AD-76F3-4663-92B1-028CC1BD5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80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nachalo4ka.ru/wp-content/uploads/2014/11/shablon-novogodniy-2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4" y="188640"/>
            <a:ext cx="877319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02200" y="361615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05483" y="3200653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chemeClr val="bg1"/>
                </a:solidFill>
              </a:rPr>
              <a:t>Откуда</a:t>
            </a:r>
            <a:r>
              <a:rPr lang="ru-RU" sz="4800" dirty="0" smtClean="0">
                <a:solidFill>
                  <a:schemeClr val="bg1"/>
                </a:solidFill>
              </a:rPr>
              <a:t> </a:t>
            </a:r>
            <a:r>
              <a:rPr lang="ru-RU" sz="4800" i="1" dirty="0" smtClean="0">
                <a:solidFill>
                  <a:schemeClr val="bg1"/>
                </a:solidFill>
              </a:rPr>
              <a:t>пришел</a:t>
            </a:r>
            <a:r>
              <a:rPr lang="ru-RU" sz="4800" dirty="0" smtClean="0">
                <a:solidFill>
                  <a:schemeClr val="bg1"/>
                </a:solidFill>
              </a:rPr>
              <a:t> </a:t>
            </a:r>
            <a:r>
              <a:rPr lang="ru-RU" sz="4800" i="1" dirty="0" smtClean="0">
                <a:solidFill>
                  <a:schemeClr val="bg1"/>
                </a:solidFill>
              </a:rPr>
              <a:t>снеговик</a:t>
            </a:r>
            <a:endParaRPr lang="ru-RU" sz="48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4000" y="90872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400" i="1" dirty="0" smtClean="0">
                <a:solidFill>
                  <a:schemeClr val="bg1"/>
                </a:solidFill>
              </a:rPr>
              <a:t>«Детский сад № 8 города Шимановска»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4308" y="5661248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err="1" smtClean="0">
                <a:solidFill>
                  <a:schemeClr val="bg1"/>
                </a:solidFill>
              </a:rPr>
              <a:t>Реснянская</a:t>
            </a:r>
            <a:r>
              <a:rPr lang="ru-RU" sz="1600" i="1" dirty="0" smtClean="0">
                <a:solidFill>
                  <a:schemeClr val="bg1"/>
                </a:solidFill>
              </a:rPr>
              <a:t> Галина </a:t>
            </a:r>
            <a:r>
              <a:rPr lang="ru-RU" sz="1600" i="1" dirty="0" smtClean="0">
                <a:solidFill>
                  <a:schemeClr val="bg1"/>
                </a:solidFill>
              </a:rPr>
              <a:t>В</a:t>
            </a:r>
            <a:r>
              <a:rPr lang="ru-RU" sz="1600" i="1" dirty="0" smtClean="0">
                <a:solidFill>
                  <a:schemeClr val="bg1"/>
                </a:solidFill>
              </a:rPr>
              <a:t>асильевна, 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воспитатель первой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 квалификационной категории</a:t>
            </a:r>
            <a:endParaRPr lang="ru-RU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1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bigslide.ru/images/40/39264/960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79" y="-531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55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allyslide.com/thumbs_2/fde884e9abaa3ccf2e8a5de10a186d8b/img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80920" cy="643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53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im0-tub-ru.yandex.net/i?id=8957cfa1518028bc59dc8cc7f36ce4b0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46"/>
            <a:ext cx="8928992" cy="670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708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https://im0-tub-ru.yandex.net/i?id=8aeab4978ed71418ff7c8e8bf8efbf55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38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ds04.infourok.ru/uploads/ex/11e8/00031f27-b6a79613/img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 descr="https://ds04.infourok.ru/uploads/ex/11e8/00031f27-b6a79613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160338"/>
            <a:ext cx="8512497" cy="650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25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myslide.ru/documents_2/90992a9ce2126cd87b6be408a916430d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368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26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sasha</dc:creator>
  <cp:lastModifiedBy>Samsung</cp:lastModifiedBy>
  <cp:revision>6</cp:revision>
  <dcterms:created xsi:type="dcterms:W3CDTF">2018-01-15T09:18:51Z</dcterms:created>
  <dcterms:modified xsi:type="dcterms:W3CDTF">2018-01-16T02:22:20Z</dcterms:modified>
</cp:coreProperties>
</file>